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62" r:id="rId12"/>
    <p:sldId id="263" r:id="rId13"/>
    <p:sldId id="265" r:id="rId14"/>
    <p:sldId id="264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ogturtlema.weebly.com/" TargetMode="External"/><Relationship Id="rId2" Type="http://schemas.openxmlformats.org/officeDocument/2006/relationships/hyperlink" Target="http://savethecooters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asternwormsnake.weebly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musto.weebly.com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P.I.N.</a:t>
            </a:r>
            <a:br>
              <a:rPr lang="en-US" dirty="0" smtClean="0"/>
            </a:br>
            <a:r>
              <a:rPr lang="en-US" dirty="0" smtClean="0"/>
              <a:t>Grade 7 Life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Kristen Musto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Project-Based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savethecooters.weebly.com/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http://bogturtlema.weebly.com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http://easternwormsnake.weebly.com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517" b="1451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3232" y="5348111"/>
            <a:ext cx="7717536" cy="103924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Silver Bay, New York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Nature’s Classroom</a:t>
            </a:r>
            <a:endParaRPr lang="en-US" sz="4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869" b="8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99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5691">
            <a:off x="4240389" y="855133"/>
            <a:ext cx="4445000" cy="294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8842">
            <a:off x="557387" y="2854018"/>
            <a:ext cx="4445000" cy="293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9675">
            <a:off x="4960056" y="4036060"/>
            <a:ext cx="3534833" cy="2332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472925">
            <a:off x="300023" y="1604095"/>
            <a:ext cx="3394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Explore…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Raised in our classroom;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eleased into the Charles River!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Trout in the Classroom</a:t>
            </a:r>
            <a:endParaRPr lang="en-US" sz="4800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 b="1057"/>
          <a:stretch>
            <a:fillRect/>
          </a:stretch>
        </p:blipFill>
        <p:spPr>
          <a:xfrm>
            <a:off x="4305300" y="851647"/>
            <a:ext cx="4329113" cy="317817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5" b="15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68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298222"/>
            <a:ext cx="720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Tips for success in 7</a:t>
            </a:r>
            <a:r>
              <a:rPr lang="en-US" sz="36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Grade Life Science and Beyond…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230" y="2498551"/>
            <a:ext cx="8436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Complete Reading Notes outline.  Use it as a reference sheet throughout unit and to check for understanding.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Make sure that you review vocabulary that you aren’t familiar with.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Do </a:t>
            </a:r>
            <a:r>
              <a:rPr lang="en-US" u="sng" dirty="0" smtClean="0">
                <a:solidFill>
                  <a:schemeClr val="bg1"/>
                </a:solidFill>
              </a:rPr>
              <a:t>all</a:t>
            </a:r>
            <a:r>
              <a:rPr lang="en-US" dirty="0" smtClean="0">
                <a:solidFill>
                  <a:schemeClr val="bg1"/>
                </a:solidFill>
              </a:rPr>
              <a:t> homework assignments.  Give it your best try (it’s okay to have an incorrect answer).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Use your class time </a:t>
            </a:r>
            <a:r>
              <a:rPr lang="en-US" u="sng" dirty="0" smtClean="0">
                <a:solidFill>
                  <a:schemeClr val="bg1"/>
                </a:solidFill>
              </a:rPr>
              <a:t>wisely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Keep all class handouts organized in your binder.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Take some time to understand figures and diagrams from class and your textbook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Study frequently and in small doses.  You will never learn material by cramming!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Set up a study group and study with friends.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If you have any trouble with the material, get help early.  Do not wait until the TEST DAY!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hoto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7" b="1057"/>
          <a:stretch/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sz="3600" dirty="0"/>
          </a:p>
          <a:p>
            <a:r>
              <a:rPr lang="en-US" sz="4800" dirty="0" smtClean="0"/>
              <a:t>Family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400" dirty="0" smtClean="0"/>
              <a:t>(Not pictured:  Fish rescued from </a:t>
            </a:r>
            <a:br>
              <a:rPr lang="en-US" sz="2400" dirty="0" smtClean="0"/>
            </a:br>
            <a:r>
              <a:rPr lang="en-US" sz="2400" dirty="0" smtClean="0"/>
              <a:t>former experiments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2" name="Picture Placeholder 11" descr="IMG_4994.jpg"/>
          <p:cNvPicPr>
            <a:picLocks noGrp="1" noChangeAspect="1"/>
          </p:cNvPicPr>
          <p:nvPr>
            <p:ph type="pic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7" b="22447"/>
          <a:stretch/>
        </p:blipFill>
        <p:spPr>
          <a:xfrm rot="444559">
            <a:off x="338318" y="912812"/>
            <a:ext cx="3397250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15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lue_butterfly_2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5" b="8165"/>
          <a:stretch>
            <a:fillRect/>
          </a:stretch>
        </p:blipFill>
        <p:spPr>
          <a:xfrm rot="20446760">
            <a:off x="3182504" y="1024387"/>
            <a:ext cx="2909702" cy="224529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13232" y="5432347"/>
            <a:ext cx="7717536" cy="955005"/>
          </a:xfrm>
        </p:spPr>
        <p:txBody>
          <a:bodyPr/>
          <a:lstStyle/>
          <a:p>
            <a:r>
              <a:rPr lang="en-US" dirty="0">
                <a:hlinkClick r:id="rId3"/>
              </a:rPr>
              <a:t>http://kmusto.weebly.com/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website:  </a:t>
            </a:r>
            <a:r>
              <a:rPr lang="en-US" dirty="0" err="1" smtClean="0"/>
              <a:t>kmusto.weebly.com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800100"/>
            <a:ext cx="7716838" cy="929602"/>
          </a:xfrm>
        </p:spPr>
        <p:txBody>
          <a:bodyPr/>
          <a:lstStyle/>
          <a:p>
            <a:pPr algn="ctr"/>
            <a:r>
              <a:rPr lang="en-US" sz="3600" dirty="0" smtClean="0"/>
              <a:t>Education and Experience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43209" y="800100"/>
            <a:ext cx="870149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Initial license in Biology, 5-8, 8-12- Framingham State University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B.S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in Molecular and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Cellular Biology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University of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Connecticut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Teaching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experience-Year 3 at Blake MS, Westwood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HS, Canton HS, and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Dover-Sherborn HS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Volunteering/substitute teaching in Medfield Schools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Pharmaceutical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Sales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Pharmaceutical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Biotech Research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27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6849" y="1311935"/>
            <a:ext cx="724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My Teaching Philosophy: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038" y="2302864"/>
            <a:ext cx="64751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“Tell me and I forget.  Teach me and I remember.  Involve me and I learn”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~Benjamin Franklin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109" y="3642713"/>
            <a:ext cx="7968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It </a:t>
            </a:r>
            <a:r>
              <a:rPr lang="en-US" sz="2400" dirty="0">
                <a:solidFill>
                  <a:schemeClr val="bg1"/>
                </a:solidFill>
              </a:rPr>
              <a:t>is my belief that a successful science classroom is one that allows students to be immersed in heuristic learning; one that allows them to challenge and ask questions, and more importantly, make mistakes and learn from them. </a:t>
            </a:r>
          </a:p>
        </p:txBody>
      </p:sp>
    </p:spTree>
    <p:extLst>
      <p:ext uri="{BB962C8B-B14F-4D97-AF65-F5344CB8AC3E}">
        <p14:creationId xmlns:p14="http://schemas.microsoft.com/office/powerpoint/2010/main" val="17463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846078" y="751637"/>
            <a:ext cx="7551601" cy="4133650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POINT SYSTEM: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QUIZZES=  </a:t>
            </a:r>
            <a:r>
              <a:rPr lang="en-US" sz="2400" dirty="0" smtClean="0"/>
              <a:t>10-20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HOMEWORK=  10% of total points</a:t>
            </a:r>
            <a:br>
              <a:rPr lang="en-US" sz="2400" dirty="0"/>
            </a:br>
            <a:r>
              <a:rPr lang="en-US" sz="2400" dirty="0" smtClean="0"/>
              <a:t>PROJECTS=  20-50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TESTS=  30-70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SMALL LABS/ACTIVITIES</a:t>
            </a:r>
            <a:r>
              <a:rPr lang="en-US" sz="2400" dirty="0"/>
              <a:t>=</a:t>
            </a:r>
            <a:r>
              <a:rPr lang="en-US" sz="2400" dirty="0" smtClean="0"/>
              <a:t>  2-20</a:t>
            </a:r>
            <a:br>
              <a:rPr lang="en-US" sz="2400" dirty="0" smtClean="0"/>
            </a:br>
            <a:r>
              <a:rPr lang="en-US" sz="2400" dirty="0" smtClean="0"/>
              <a:t>SCIENCE EXPLORATION=  5% of total points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429401" y="4571706"/>
            <a:ext cx="6400800" cy="131511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BAR SYSTEM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037200">
            <a:off x="3883864" y="1991899"/>
            <a:ext cx="523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GRADING</a:t>
            </a:r>
          </a:p>
        </p:txBody>
      </p:sp>
    </p:spTree>
    <p:extLst>
      <p:ext uri="{BB962C8B-B14F-4D97-AF65-F5344CB8AC3E}">
        <p14:creationId xmlns:p14="http://schemas.microsoft.com/office/powerpoint/2010/main" val="28935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658472"/>
          </a:xfrm>
        </p:spPr>
        <p:txBody>
          <a:bodyPr/>
          <a:lstStyle/>
          <a:p>
            <a:r>
              <a:rPr lang="en-US" sz="4800" dirty="0" smtClean="0"/>
              <a:t>My 2 main “golden rules”: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030072"/>
            <a:ext cx="7716838" cy="33886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#1  Be respectful</a:t>
            </a:r>
          </a:p>
          <a:p>
            <a:pPr marL="0" indent="0" algn="ctr">
              <a:buNone/>
            </a:pPr>
            <a:r>
              <a:rPr lang="en-US" sz="5400" dirty="0" smtClean="0"/>
              <a:t>#2  Be resourceful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572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a few things your child will learn this year: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Collaboration and Project-based learning</a:t>
            </a:r>
          </a:p>
          <a:p>
            <a:r>
              <a:rPr lang="en-US" dirty="0" smtClean="0"/>
              <a:t>Laboratory skills-measuring, using microscopes, conducting well-designed experiments!</a:t>
            </a:r>
          </a:p>
          <a:p>
            <a:r>
              <a:rPr lang="en-US" dirty="0" smtClean="0"/>
              <a:t>How to analyze data and draw conclusions!</a:t>
            </a:r>
          </a:p>
          <a:p>
            <a:r>
              <a:rPr lang="en-US" dirty="0" smtClean="0"/>
              <a:t>Creativity and innovation!</a:t>
            </a:r>
          </a:p>
          <a:p>
            <a:r>
              <a:rPr lang="en-US" dirty="0" smtClean="0"/>
              <a:t>Critical thinking and problem-solving skills!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70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iPad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4294967295"/>
          </p:nvPr>
        </p:nvSpPr>
        <p:spPr>
          <a:xfrm rot="21060000">
            <a:off x="1063618" y="3503226"/>
            <a:ext cx="7963284" cy="25344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Cell Project</a:t>
            </a:r>
          </a:p>
          <a:p>
            <a:r>
              <a:rPr lang="en-US" sz="3600" dirty="0" smtClean="0"/>
              <a:t>The Cell Cycle</a:t>
            </a:r>
          </a:p>
          <a:p>
            <a:r>
              <a:rPr lang="en-US" sz="3600" dirty="0" smtClean="0"/>
              <a:t>Membrane Transport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46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815</TotalTime>
  <Words>389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Sky</vt:lpstr>
      <vt:lpstr>Welcome to P.I.N. Grade 7 Life Science</vt:lpstr>
      <vt:lpstr>(Not pictured:  Fish rescued from  former experiments)</vt:lpstr>
      <vt:lpstr>My website:  kmusto.weebly.com</vt:lpstr>
      <vt:lpstr>Education and Experience</vt:lpstr>
      <vt:lpstr>PowerPoint Presentation</vt:lpstr>
      <vt:lpstr>      POINT SYSTEM: QUIZZES=  10-20 HOMEWORK=  10% of total points PROJECTS=  20-50 TESTS=  30-70 SMALL LABS/ACTIVITIES=  2-20 SCIENCE EXPLORATION=  5% of total points</vt:lpstr>
      <vt:lpstr>My 2 main “golden rules”:</vt:lpstr>
      <vt:lpstr>Here’s a few things your child will learn this year:</vt:lpstr>
      <vt:lpstr>iPad Projects</vt:lpstr>
      <vt:lpstr>Project-Based Learning</vt:lpstr>
      <vt:lpstr>Nature’s Classroom</vt:lpstr>
      <vt:lpstr>PowerPoint Presentation</vt:lpstr>
      <vt:lpstr>Trout in the Classroom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P.I.N. Grade 7 Life Science</dc:title>
  <dc:creator>Kristen Musto</dc:creator>
  <cp:lastModifiedBy>Kristen Musto</cp:lastModifiedBy>
  <cp:revision>30</cp:revision>
  <cp:lastPrinted>2013-09-17T13:00:45Z</cp:lastPrinted>
  <dcterms:created xsi:type="dcterms:W3CDTF">2013-09-17T01:02:06Z</dcterms:created>
  <dcterms:modified xsi:type="dcterms:W3CDTF">2015-09-11T00:34:40Z</dcterms:modified>
</cp:coreProperties>
</file>