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B131E-F5A3-4EEB-AD53-27097412A10F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27157-B582-4568-9E34-F89F6281E02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B131E-F5A3-4EEB-AD53-27097412A10F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27157-B582-4568-9E34-F89F6281E0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B131E-F5A3-4EEB-AD53-27097412A10F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27157-B582-4568-9E34-F89F6281E0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B131E-F5A3-4EEB-AD53-27097412A10F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27157-B582-4568-9E34-F89F6281E0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B131E-F5A3-4EEB-AD53-27097412A10F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27157-B582-4568-9E34-F89F6281E02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B131E-F5A3-4EEB-AD53-27097412A10F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27157-B582-4568-9E34-F89F6281E0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B131E-F5A3-4EEB-AD53-27097412A10F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27157-B582-4568-9E34-F89F6281E02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B131E-F5A3-4EEB-AD53-27097412A10F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27157-B582-4568-9E34-F89F6281E0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B131E-F5A3-4EEB-AD53-27097412A10F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27157-B582-4568-9E34-F89F6281E0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B131E-F5A3-4EEB-AD53-27097412A10F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27157-B582-4568-9E34-F89F6281E02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B131E-F5A3-4EEB-AD53-27097412A10F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27157-B582-4568-9E34-F89F6281E0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96B131E-F5A3-4EEB-AD53-27097412A10F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1C27157-B582-4568-9E34-F89F6281E02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Introduction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4400" dirty="0" smtClean="0"/>
          </a:p>
          <a:p>
            <a:pPr algn="ctr"/>
            <a:endParaRPr lang="en-US" sz="4400" dirty="0"/>
          </a:p>
          <a:p>
            <a:pPr algn="ctr">
              <a:buFont typeface="Wingdings" pitchFamily="2" charset="2"/>
              <a:buChar char="v"/>
            </a:pPr>
            <a:r>
              <a:rPr lang="en-US" sz="4400" dirty="0" smtClean="0"/>
              <a:t>What was the purpose of this lab?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0217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Scientific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sz="3200" dirty="0" smtClean="0"/>
              <a:t>Discuss the differences between plant and animal cells.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/>
              <a:t>Discuss any other scientific information we covered during this lab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/>
              <a:t>If needed, use textbook(s) and the internet to back up this information---Make sure to cite your sources!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8964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dirty="0" smtClean="0"/>
          </a:p>
          <a:p>
            <a:pPr>
              <a:buFont typeface="Wingdings" pitchFamily="2" charset="2"/>
              <a:buChar char="v"/>
            </a:pPr>
            <a:r>
              <a:rPr lang="en-US" sz="3600" dirty="0" smtClean="0"/>
              <a:t>What happened in this lab?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 smtClean="0"/>
              <a:t>What did you observe in the plant cells?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 smtClean="0"/>
              <a:t>What did you observe in the animal cells?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3070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factors influence your results?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200" dirty="0" smtClean="0"/>
              <a:t>Were there any factors that affected what you saw?  (i.e., the condition of the slide, your ability to use the microscope effectively, etc.)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/>
              <a:t>Did anything else go wrong?  Were there any errors? (i.e., your drawing ability, inaccurate observations, you weren’t actually looking at the cell, etc.)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/>
              <a:t>What would you do differently next time?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5707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endParaRPr lang="en-US" sz="3600" dirty="0" smtClean="0"/>
          </a:p>
          <a:p>
            <a:pPr>
              <a:buFont typeface="Wingdings" pitchFamily="2" charset="2"/>
              <a:buChar char="v"/>
            </a:pPr>
            <a:endParaRPr lang="en-US" sz="3600" dirty="0"/>
          </a:p>
          <a:p>
            <a:pPr algn="ctr">
              <a:buFont typeface="Wingdings" pitchFamily="2" charset="2"/>
              <a:buChar char="v"/>
            </a:pPr>
            <a:r>
              <a:rPr lang="en-US" sz="3600" dirty="0" smtClean="0"/>
              <a:t>Write a concluding sentence (or two) summing up the entire lab.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2857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 smtClean="0"/>
              <a:t>Use </a:t>
            </a:r>
            <a:r>
              <a:rPr lang="en-US" sz="2800" b="1" dirty="0" smtClean="0"/>
              <a:t>correct tense-</a:t>
            </a:r>
            <a:r>
              <a:rPr lang="en-US" sz="2800" dirty="0" smtClean="0"/>
              <a:t>---PAST TENSE!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/>
              <a:t>Write in the third person----</a:t>
            </a:r>
            <a:r>
              <a:rPr lang="en-US" sz="2800" b="1" dirty="0" smtClean="0"/>
              <a:t>ELIMINATE PRONOUNS</a:t>
            </a:r>
            <a:r>
              <a:rPr lang="en-US" sz="2800" dirty="0" smtClean="0"/>
              <a:t>! (e.g., I, me, my, we our, or us)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Weak:  I placed the three pieces of potatoes in each solution for 2 hours and then I weighed the potato and took the average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Strong:  Three potatoes were placed in each solution for 2 hours and then the potato </a:t>
            </a:r>
            <a:r>
              <a:rPr lang="en-US" sz="2800" smtClean="0">
                <a:solidFill>
                  <a:srgbClr val="0070C0"/>
                </a:solidFill>
              </a:rPr>
              <a:t>was </a:t>
            </a:r>
            <a:r>
              <a:rPr lang="en-US" sz="2800" smtClean="0">
                <a:solidFill>
                  <a:srgbClr val="0070C0"/>
                </a:solidFill>
              </a:rPr>
              <a:t>weighed </a:t>
            </a:r>
            <a:r>
              <a:rPr lang="en-US" sz="2800" dirty="0" smtClean="0">
                <a:solidFill>
                  <a:srgbClr val="0070C0"/>
                </a:solidFill>
              </a:rPr>
              <a:t>and the mass was recorded.  The average mass was calculated using the class data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18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524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Be clear but concise; select vocabulary carefully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>
            <a:normAutofit fontScale="85000" lnSpcReduction="20000"/>
          </a:bodyPr>
          <a:lstStyle/>
          <a:p>
            <a:r>
              <a:rPr lang="en-US" sz="3300" dirty="0" smtClean="0"/>
              <a:t>Avoid words like “little”, “a lot”, “easy”, “many”, etc.</a:t>
            </a:r>
          </a:p>
          <a:p>
            <a:r>
              <a:rPr lang="en-US" sz="3300" dirty="0" smtClean="0"/>
              <a:t>Try words like increase, decreased, observed, etc.</a:t>
            </a:r>
          </a:p>
          <a:p>
            <a:r>
              <a:rPr lang="en-US" sz="3300" dirty="0" smtClean="0"/>
              <a:t>Experiments should be described in a factual manner</a:t>
            </a:r>
          </a:p>
          <a:p>
            <a:r>
              <a:rPr lang="en-US" sz="3300" dirty="0" smtClean="0"/>
              <a:t>Write concisely---DON’T BE TOO WORDY!</a:t>
            </a:r>
          </a:p>
          <a:p>
            <a:r>
              <a:rPr lang="en-US" sz="3300" dirty="0" smtClean="0"/>
              <a:t>Use appropriate units and abbreviate when you can (i.e., mL, cm, etc.)</a:t>
            </a:r>
          </a:p>
          <a:p>
            <a:r>
              <a:rPr lang="en-US" sz="3300" dirty="0" smtClean="0"/>
              <a:t>Numbers must be spelled out when found at the beginning of the sentence or used non-quantitatively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44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71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Presenting Data:  The Good, The Bad, and The Ugly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958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sz="3600" dirty="0" smtClean="0"/>
              <a:t>Describe all data thoroughly, whether it is correct or incorrect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 smtClean="0"/>
              <a:t>Were your results correct or incorrect based on the hypothesis? (i.e., Our data was consistent/inconsistent…)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 smtClean="0"/>
              <a:t>Describe what you did wrong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 smtClean="0"/>
              <a:t>Suggest ways to improve the lab (methods, avoid errors, etc.)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1766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Revise and Proofread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600" dirty="0" smtClean="0"/>
              <a:t>Use your computer’s GRAMMAR and SPELL CHECK!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 smtClean="0"/>
              <a:t>READ ALOUD!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 smtClean="0"/>
              <a:t>Give to a parent/friend/sibling to read.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224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188</TotalTime>
  <Words>426</Words>
  <Application>Microsoft Office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Clarity</vt:lpstr>
      <vt:lpstr>Introduction</vt:lpstr>
      <vt:lpstr>Scientific information</vt:lpstr>
      <vt:lpstr>Observations</vt:lpstr>
      <vt:lpstr>What factors influence your results?</vt:lpstr>
      <vt:lpstr>Conclusion</vt:lpstr>
      <vt:lpstr>Scientific Language</vt:lpstr>
      <vt:lpstr>Be clear but concise; select vocabulary carefully</vt:lpstr>
      <vt:lpstr>Presenting Data:  The Good, The Bad, and The Ugly</vt:lpstr>
      <vt:lpstr>Revise and Proofread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Kristen Musto</dc:creator>
  <cp:lastModifiedBy>Kristen Musto</cp:lastModifiedBy>
  <cp:revision>5</cp:revision>
  <dcterms:created xsi:type="dcterms:W3CDTF">2013-10-28T11:54:56Z</dcterms:created>
  <dcterms:modified xsi:type="dcterms:W3CDTF">2013-10-28T15:47:00Z</dcterms:modified>
</cp:coreProperties>
</file>