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888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903841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y8dk5iS1f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video.search.yahoo.com/video/play?p=sensitive+plant&amp;ei=UTF-8&amp;fr=yfp-t-501&amp;tnr=21&amp;vid=00016081240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h4v_Q1iHfY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Shape 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87425" y="-739775"/>
            <a:ext cx="11118849" cy="8339137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Shape 48"/>
          <p:cNvSpPr txBox="1">
            <a:spLocks noGrp="1"/>
          </p:cNvSpPr>
          <p:nvPr>
            <p:ph type="ctrTitle"/>
          </p:nvPr>
        </p:nvSpPr>
        <p:spPr>
          <a:xfrm>
            <a:off x="609600" y="4419600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Characteristics of Life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4. Living Things Have DNA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342900" marR="0" lvl="0" indent="-139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DNA Video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DNA provides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________________ for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making proteins.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passing of DNA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offspring is called _______.</a:t>
            </a:r>
          </a:p>
        </p:txBody>
      </p:sp>
      <p:pic>
        <p:nvPicPr>
          <p:cNvPr id="118" name="Shape 1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9800" y="1447800"/>
            <a:ext cx="1943100" cy="4867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5. Living Things Use Energy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Living things use energy to ______ the chemical reactions that break down food, move things in and out of the cell, move, grow, reproduce, and much more.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Organisms use ______ to make the energy they need in a process called cellular respiration.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Plants are producers and make their own food in a process called _____________________.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 organisms will be consumers or decomposers.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_______________ is the total of all the chemical activities in a cell.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Shape 1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7400" y="1371600"/>
            <a:ext cx="4313237" cy="44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 txBox="1"/>
          <p:nvPr/>
        </p:nvSpPr>
        <p:spPr>
          <a:xfrm>
            <a:off x="1219200" y="5943600"/>
            <a:ext cx="6705599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http://athene.as.arizona.edu/~lclose/teaching/a202/Photosynthesis_20in_20a_20Plant.jpg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Photosynthesis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Shape 1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1600" y="1447800"/>
            <a:ext cx="5943599" cy="233521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 txBox="1"/>
          <p:nvPr/>
        </p:nvSpPr>
        <p:spPr>
          <a:xfrm>
            <a:off x="990600" y="4800600"/>
            <a:ext cx="731520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http://www.adinstruments.com/applications/images/cell_respiration.jpg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6. Living Things Grow and Develop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Growth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 single-celled organism gets _______.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Growth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  multi-celled organisms add more ___.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living things change as they grow. Organisms pass through different stages as they grow.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Metamorphosis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when the development of an organism includes a ________ of body shape.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Shape 1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8800" y="1017587"/>
            <a:ext cx="5181600" cy="4554537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 txBox="1"/>
          <p:nvPr/>
        </p:nvSpPr>
        <p:spPr>
          <a:xfrm>
            <a:off x="1905000" y="5943600"/>
            <a:ext cx="548639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http://www.infovisual.info/02/029_en.html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5334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1. Living Things Have ______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609600" marR="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_______- covered structure that contains all the materials necessary for life and has all the characteristics of life.</a:t>
            </a:r>
          </a:p>
          <a:p>
            <a:pPr marL="990600" marR="0" lvl="1" indent="-533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_____ celled- an organism made of one cell</a:t>
            </a:r>
          </a:p>
          <a:p>
            <a:pPr marL="990600" marR="0" lvl="1" indent="-533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__________ - We are multicellular and each cell has its own function</a:t>
            </a:r>
          </a:p>
          <a:p>
            <a:pPr marL="990600" marR="0" lvl="1" indent="-533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adult human has over 100 trillion cells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Shape 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1676400"/>
            <a:ext cx="6762750" cy="444817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/>
          <p:nvPr/>
        </p:nvSpPr>
        <p:spPr>
          <a:xfrm>
            <a:off x="1295400" y="6019800"/>
            <a:ext cx="662940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www.biologycorner.com</a:t>
            </a: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Single Cell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Shape 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7461" y="1069975"/>
            <a:ext cx="4224336" cy="5308599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/>
          <p:nvPr/>
        </p:nvSpPr>
        <p:spPr>
          <a:xfrm>
            <a:off x="1981200" y="6400800"/>
            <a:ext cx="510539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www.flickr.com</a:t>
            </a: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Multicellular 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2. Living Things Sense and Respond to Change</a:t>
            </a: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change that an organism reacts or responds to is called a </a:t>
            </a:r>
            <a:r>
              <a:rPr lang="en-US"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____________.</a:t>
            </a: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 Mimosa leaf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3200" b="0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plantsinmotion.bio.indiana.edu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Homeostasis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Living things need to </a:t>
            </a:r>
            <a:r>
              <a:rPr lang="en-US"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_______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their internal environment to maintain a ______ state.</a:t>
            </a:r>
          </a:p>
        </p:txBody>
      </p:sp>
      <p:pic>
        <p:nvPicPr>
          <p:cNvPr id="82" name="Shape 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5400" y="3048000"/>
            <a:ext cx="123825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 txBox="1"/>
          <p:nvPr/>
        </p:nvSpPr>
        <p:spPr>
          <a:xfrm>
            <a:off x="381000" y="5257800"/>
            <a:ext cx="3429000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http://www.flickr.com/photos/jayjayc/76115536/</a:t>
            </a:r>
          </a:p>
        </p:txBody>
      </p:sp>
      <p:pic>
        <p:nvPicPr>
          <p:cNvPr id="84" name="Shape 8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53000" y="3063875"/>
            <a:ext cx="2438399" cy="19494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/>
        </p:nvSpPr>
        <p:spPr>
          <a:xfrm>
            <a:off x="5181600" y="5334000"/>
            <a:ext cx="2819400" cy="9159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http://www.terradaily.com/images/shiver-cold-person-sm.jpg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3. Living Things Reproduce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__________ reproduction-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3200" b="0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single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parent produces offspring with the ______ genetic material (DNA).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Binary Fission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 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92" name="Shape 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5000" y="4048125"/>
            <a:ext cx="2514599" cy="244951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/>
        </p:nvSpPr>
        <p:spPr>
          <a:xfrm>
            <a:off x="4648200" y="4724400"/>
            <a:ext cx="3962399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http://www.flickr.com/photos/jayjayc/76115536/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 baseline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1" i="0" u="sng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1" i="0" u="sng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1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Sexual reproduction-</a:t>
            </a:r>
            <a:r>
              <a:rPr lang="en-US" sz="3200" b="0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two parents share genetic material (DNA) to produce offspring.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Sperm- the ______ sex cell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Egg- the _______ sex cell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mixing of genetic material creates organisms that look ___________.</a:t>
            </a:r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1800" y="276225"/>
            <a:ext cx="3167061" cy="211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1600" y="2476500"/>
            <a:ext cx="5791200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Shape 1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6450" y="476250"/>
            <a:ext cx="4991099" cy="59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/>
        </p:nvSpPr>
        <p:spPr>
          <a:xfrm>
            <a:off x="7239000" y="2286000"/>
            <a:ext cx="1600199" cy="14652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http://www.sccs.swarthmore.edu/users/00/aphilli1/cpd/parts.html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3276600" y="304800"/>
            <a:ext cx="1371599" cy="9159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Sperm cells are found here!</a:t>
            </a:r>
          </a:p>
        </p:txBody>
      </p:sp>
      <p:cxnSp>
        <p:nvCxnSpPr>
          <p:cNvPr id="109" name="Shape 109"/>
          <p:cNvCxnSpPr/>
          <p:nvPr/>
        </p:nvCxnSpPr>
        <p:spPr>
          <a:xfrm>
            <a:off x="4267200" y="1219200"/>
            <a:ext cx="0" cy="1219199"/>
          </a:xfrm>
          <a:prstGeom prst="straightConnector1">
            <a:avLst/>
          </a:prstGeom>
          <a:noFill/>
          <a:ln w="76200" cap="rnd">
            <a:solidFill>
              <a:srgbClr val="FF0000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110" name="Shape 110"/>
          <p:cNvSpPr txBox="1"/>
          <p:nvPr/>
        </p:nvSpPr>
        <p:spPr>
          <a:xfrm>
            <a:off x="6019800" y="4343400"/>
            <a:ext cx="2286000" cy="641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Egg cells are found here!</a:t>
            </a:r>
          </a:p>
        </p:txBody>
      </p:sp>
      <p:cxnSp>
        <p:nvCxnSpPr>
          <p:cNvPr id="111" name="Shape 111"/>
          <p:cNvCxnSpPr/>
          <p:nvPr/>
        </p:nvCxnSpPr>
        <p:spPr>
          <a:xfrm rot="10800000">
            <a:off x="4648200" y="4267199"/>
            <a:ext cx="1371599" cy="228600"/>
          </a:xfrm>
          <a:prstGeom prst="straightConnector1">
            <a:avLst/>
          </a:prstGeom>
          <a:noFill/>
          <a:ln w="76200" cap="rnd">
            <a:solidFill>
              <a:srgbClr val="FF0000"/>
            </a:solidFill>
            <a:prstDash val="solid"/>
            <a:miter/>
            <a:headEnd type="none" w="med" len="med"/>
            <a:tailEnd type="triangle" w="lg" len="lg"/>
          </a:ln>
        </p:spPr>
      </p:cxn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363</Words>
  <Application>Microsoft Office PowerPoint</Application>
  <PresentationFormat>On-screen Show (4:3)</PresentationFormat>
  <Paragraphs>57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Design</vt:lpstr>
      <vt:lpstr>Characteristics of Life</vt:lpstr>
      <vt:lpstr>1. Living Things Have ______</vt:lpstr>
      <vt:lpstr>Single Cell</vt:lpstr>
      <vt:lpstr>Multicellular </vt:lpstr>
      <vt:lpstr>2. Living Things Sense and Respond to Change </vt:lpstr>
      <vt:lpstr>Homeostasis</vt:lpstr>
      <vt:lpstr>3. Living Things Reproduce</vt:lpstr>
      <vt:lpstr>PowerPoint Presentation</vt:lpstr>
      <vt:lpstr>PowerPoint Presentation</vt:lpstr>
      <vt:lpstr>4. Living Things Have DNA</vt:lpstr>
      <vt:lpstr>5. Living Things Use Energy</vt:lpstr>
      <vt:lpstr>Photosynthesis</vt:lpstr>
      <vt:lpstr>PowerPoint Presentation</vt:lpstr>
      <vt:lpstr>6. Living Things Grow and Develop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Characteristics of Life</dc:title>
  <dc:creator>Kristen Musto</dc:creator>
  <cp:lastModifiedBy>Kristen Musto</cp:lastModifiedBy>
  <cp:revision>1</cp:revision>
  <dcterms:modified xsi:type="dcterms:W3CDTF">2014-09-05T12:31:17Z</dcterms:modified>
</cp:coreProperties>
</file>