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9188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y8dk5iS1f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search.yahoo.com/video/play?p=sensitive+plant&amp;ei=UTF-8&amp;fr=yfp-t-501&amp;tnr=21&amp;vid=00016081240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h4v_Q1iHf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87425" y="-739775"/>
            <a:ext cx="11118849" cy="8339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609600" y="44196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Characteristics of Life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4. Living Things Have DNA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DNA Video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provides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 for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making proteins.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passing of DNA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offspring is called heredity.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1447800"/>
            <a:ext cx="1943100" cy="486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5. Living Things Use Energy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things use energy to power the chemical reactions that break down food, move things in and out of the cell, move, grow, reproduce, and much more.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use food to make the energy they need in a process called cellular respiration.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are producers and make their own food in a process called photosynthesis.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organisms will be consumers or decomposers.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Metabolism is the total of all the chemical activities in a cell.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1371600"/>
            <a:ext cx="4313237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1219200" y="5943600"/>
            <a:ext cx="67055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http://athene.as.arizona.edu/~lclose/teaching/a202/Photosynthesis_20in_20a_20Plant.jpg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447800"/>
            <a:ext cx="5943599" cy="233521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990600" y="4800600"/>
            <a:ext cx="73152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http://www.adinstruments.com/applications/images/cell_respiration.jpg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6. Living Things Grow and Develop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 single-celled organism gets larger.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multi-celled organisms add more cells.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living things change as they grow. Organisms pass through different stages as they grow.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Metamorphosis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when the development of an organism includes a change of body shape.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017587"/>
            <a:ext cx="5181600" cy="455453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1905000" y="5943600"/>
            <a:ext cx="54863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http://www.infovisual.info/02/029_en.html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 Living Things Have Cells</a:t>
            </a: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membrane- covered structure that contains all the materials necessary for life and has all the characteristics of life.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celled- an organism made of one cell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Multicellular - We are multicellular and each cell has its own function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adult human has over 100 trillion cells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676400"/>
            <a:ext cx="6762750" cy="44481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1295400" y="6019800"/>
            <a:ext cx="66294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www.biologycorner.com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Single Cell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7461" y="1069975"/>
            <a:ext cx="4224336" cy="53085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1981200" y="6400800"/>
            <a:ext cx="51053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www.flickr.com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Multicellular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 Living Things Sense and Respond to Change</a:t>
            </a: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change that an organism reacts or responds to is called a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stimulus.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Mimosa leaf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32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plantsinmotion.bio.indiana.edu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Homeostasis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things need to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respond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their internal environment to maintain a stable state.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3048000"/>
            <a:ext cx="123825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381000" y="5257800"/>
            <a:ext cx="342900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http://www.flickr.com/photos/jayjayc/76115536/</a:t>
            </a: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3063875"/>
            <a:ext cx="2438399" cy="19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181600" y="5334000"/>
            <a:ext cx="2819400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http://www.terradaily.com/images/shiver-cold-person-sm.jpg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3. Living Things Reproduce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Asexual reproduction-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parent produces offspring with the same genetic material (DNA).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Binary Fission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 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0" y="4048125"/>
            <a:ext cx="2514599" cy="24495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4648200" y="4724400"/>
            <a:ext cx="39623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http://www.flickr.com/photos/jayjayc/76115536/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sng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sng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Sexual reproduction-</a:t>
            </a:r>
            <a:r>
              <a:rPr lang="en-US" sz="32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parents share genetic material (DNA) to produce offspring.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Sperm- the male sex cell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Egg- the female sex cell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mixing of genetic material creates organisms that look different.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276225"/>
            <a:ext cx="3167061" cy="21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600" y="2476500"/>
            <a:ext cx="57912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6450" y="476250"/>
            <a:ext cx="4991099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7239000" y="2286000"/>
            <a:ext cx="1600199" cy="1465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http://www.sccs.swarthmore.edu/users/00/aphilli1/cpd/parts.html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276600" y="304800"/>
            <a:ext cx="1371599" cy="915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Sperm cells are found here!</a:t>
            </a:r>
          </a:p>
        </p:txBody>
      </p:sp>
      <p:cxnSp>
        <p:nvCxnSpPr>
          <p:cNvPr id="109" name="Shape 109"/>
          <p:cNvCxnSpPr/>
          <p:nvPr/>
        </p:nvCxnSpPr>
        <p:spPr>
          <a:xfrm>
            <a:off x="4267200" y="1219200"/>
            <a:ext cx="0" cy="1219199"/>
          </a:xfrm>
          <a:prstGeom prst="straightConnector1">
            <a:avLst/>
          </a:prstGeom>
          <a:noFill/>
          <a:ln w="76200" cap="rnd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10" name="Shape 110"/>
          <p:cNvSpPr txBox="1"/>
          <p:nvPr/>
        </p:nvSpPr>
        <p:spPr>
          <a:xfrm>
            <a:off x="6019800" y="4343400"/>
            <a:ext cx="2286000" cy="641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 cells are found here!</a:t>
            </a:r>
          </a:p>
        </p:txBody>
      </p:sp>
      <p:cxnSp>
        <p:nvCxnSpPr>
          <p:cNvPr id="111" name="Shape 111"/>
          <p:cNvCxnSpPr/>
          <p:nvPr/>
        </p:nvCxnSpPr>
        <p:spPr>
          <a:xfrm rot="10800000">
            <a:off x="4648200" y="4267199"/>
            <a:ext cx="1371599" cy="228600"/>
          </a:xfrm>
          <a:prstGeom prst="straightConnector1">
            <a:avLst/>
          </a:prstGeom>
          <a:noFill/>
          <a:ln w="76200" cap="rnd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On-screen Show (4:3)</PresentationFormat>
  <Paragraphs>57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Characteristics of Life</vt:lpstr>
      <vt:lpstr>1. Living Things Have Cells </vt:lpstr>
      <vt:lpstr>Single Cell</vt:lpstr>
      <vt:lpstr>Multicellular </vt:lpstr>
      <vt:lpstr>2. Living Things Sense and Respond to Change </vt:lpstr>
      <vt:lpstr>Homeostasis</vt:lpstr>
      <vt:lpstr>3. Living Things Reproduce</vt:lpstr>
      <vt:lpstr>PowerPoint Presentation</vt:lpstr>
      <vt:lpstr>PowerPoint Presentation</vt:lpstr>
      <vt:lpstr>4. Living Things Have DNA</vt:lpstr>
      <vt:lpstr>5. Living Things Use Energy</vt:lpstr>
      <vt:lpstr>Photosynthesis</vt:lpstr>
      <vt:lpstr>PowerPoint Presentation</vt:lpstr>
      <vt:lpstr>6. Living Things Grow and Develop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Life</dc:title>
  <dc:creator>Kristen Musto</dc:creator>
  <cp:lastModifiedBy>Kristen Musto</cp:lastModifiedBy>
  <cp:revision>1</cp:revision>
  <dcterms:modified xsi:type="dcterms:W3CDTF">2014-09-05T13:19:25Z</dcterms:modified>
</cp:coreProperties>
</file>